
<file path=[Content_Types].xml><?xml version="1.0" encoding="utf-8"?>
<Types xmlns="http://schemas.openxmlformats.org/package/2006/content-types">
  <Default Extension="png" ContentType="image/png"/>
  <Default Extension="jpeg" ContentType="image/jpe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6" r:id="rId3"/>
    <p:sldId id="306" r:id="rId5"/>
    <p:sldId id="307" r:id="rId6"/>
    <p:sldId id="285" r:id="rId7"/>
    <p:sldId id="287" r:id="rId8"/>
    <p:sldId id="299" r:id="rId9"/>
    <p:sldId id="301" r:id="rId10"/>
    <p:sldId id="296" r:id="rId11"/>
    <p:sldId id="288" r:id="rId12"/>
    <p:sldId id="297" r:id="rId13"/>
    <p:sldId id="298" r:id="rId14"/>
    <p:sldId id="308" r:id="rId15"/>
    <p:sldId id="309" r:id="rId16"/>
    <p:sldId id="302" r:id="rId17"/>
    <p:sldId id="303" r:id="rId18"/>
    <p:sldId id="304" r:id="rId19"/>
    <p:sldId id="305" r:id="rId20"/>
    <p:sldId id="286" r:id="rId2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348" autoAdjust="0"/>
  </p:normalViewPr>
  <p:slideViewPr>
    <p:cSldViewPr snapToGrid="0">
      <p:cViewPr>
        <p:scale>
          <a:sx n="74" d="100"/>
          <a:sy n="74" d="100"/>
        </p:scale>
        <p:origin x="366" y="48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25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F0B8CE-BEA0-4891-80CD-8EC24448AC46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15E543B-320C-42F8-86FC-D5EA617ED4BD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5A9B2C62-FE30-453D-946B-754E9E42C845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行距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+ 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页码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21"/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3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插入文本</a:t>
            </a:r>
            <a:endParaRPr lang="zh-CN" alt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ph idx="9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插入文本</a:t>
            </a:r>
            <a:endParaRPr lang="zh-CN" alt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内容占位符 2"/>
          <p:cNvSpPr>
            <a:spLocks noGrp="1"/>
          </p:cNvSpPr>
          <p:nvPr>
            <p:ph idx="19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u="none" strike="noStrike" kern="1200" cap="none" spc="0" normalizeH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插入文本</a:t>
            </a:r>
            <a:endParaRPr lang="zh-CN" alt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5359C4F2-3178-4D67-9000-5D471F77D133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2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/>
              <a:t>单击此处添加标题</a:t>
            </a:r>
            <a:endParaRPr lang="zh-CN" altLang="en-US" dirty="0"/>
          </a:p>
        </p:txBody>
      </p:sp>
      <p:cxnSp>
        <p:nvCxnSpPr>
          <p:cNvPr id="3" name="直接连接符​​(S) 2"/>
          <p:cNvCxnSpPr/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DA2F3806-B9CB-40BD-9A49-C8FFE8CA880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1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  <a:endParaRPr lang="zh-CN" altLang="en-US" noProof="0"/>
          </a:p>
        </p:txBody>
      </p:sp>
      <p:cxnSp>
        <p:nvCxnSpPr>
          <p:cNvPr id="3" name="直接连接符​​(S) 2"/>
          <p:cNvCxnSpPr/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联系信息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1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en-US" altLang="zh-CN" noProof="0"/>
              <a:t>01</a:t>
            </a:r>
            <a:endParaRPr lang="en-US" altLang="zh-CN" noProof="0"/>
          </a:p>
        </p:txBody>
      </p:sp>
      <p:sp>
        <p:nvSpPr>
          <p:cNvPr id="12" name="文本占位符 18"/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2D044841-3F63-4962-AEAD-D4D0F3BA1A7C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2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14" name="标题 1"/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标题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7"/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35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0C5A2BCE-927A-43A2-8648-FA7D0E80084C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cxnSp>
        <p:nvCxnSpPr>
          <p:cNvPr id="3" name="直接连接符​​(S) 2"/>
          <p:cNvCxnSpPr/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en-US" altLang="zh-CN" noProof="0"/>
              <a:t>01</a:t>
            </a:r>
            <a:endParaRPr lang="en-US" altLang="zh-CN" noProof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sp>
        <p:nvSpPr>
          <p:cNvPr id="30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6E83438D-FE78-403C-BD79-96AF9A145F5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标题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en-US" altLang="zh-CN" noProof="0"/>
              <a:t>02</a:t>
            </a:r>
            <a:endParaRPr lang="en-US" altLang="zh-CN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表和图形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7CED696C-17A2-4015-B1AC-C0E268C6244E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C49E29F2-CAF4-4819-9017-739BCA182C9A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15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pic>
        <p:nvPicPr>
          <p:cNvPr id="4" name="图片 3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5B5FD908-FC9B-42D4-89B5-A0E21385BA5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1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2pPr>
            <a:lvl3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3pPr>
            <a:lvl4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4pPr>
            <a:lvl5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二级</a:t>
            </a:r>
            <a:endParaRPr lang="zh-CN" altLang="en-US" noProof="0"/>
          </a:p>
          <a:p>
            <a:pPr lvl="2" rtl="0"/>
            <a:r>
              <a:rPr lang="zh-CN" altLang="en-US" noProof="0"/>
              <a:t>三级</a:t>
            </a:r>
            <a:endParaRPr lang="zh-CN" altLang="en-US" noProof="0"/>
          </a:p>
          <a:p>
            <a:pPr lvl="3" rtl="0"/>
            <a:r>
              <a:rPr lang="zh-CN" altLang="en-US" noProof="0"/>
              <a:t>四级</a:t>
            </a:r>
            <a:endParaRPr lang="zh-CN" altLang="en-US" noProof="0"/>
          </a:p>
          <a:p>
            <a:pPr lvl="4" rtl="0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22"/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en-US" altLang="zh-CN" noProof="0"/>
              <a:t>01</a:t>
            </a:r>
            <a:endParaRPr lang="en-US" altLang="zh-CN" noProof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2" name="图片占位符 20"/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3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4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25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30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A116AEBD-0491-4DB8-B845-DF5CE635D657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  <a:p>
            <a:pPr lvl="0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  <a:p>
            <a:pPr lvl="0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  <a:p>
            <a:pPr lvl="0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28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  <a:p>
            <a:pPr lvl="0" rtl="0"/>
            <a:r>
              <a:rPr lang="zh-CN" altLang="en-US" noProof="0"/>
              <a:t>标题</a:t>
            </a:r>
            <a:endParaRPr lang="zh-CN" altLang="en-US" noProof="0"/>
          </a:p>
        </p:txBody>
      </p:sp>
      <p:sp>
        <p:nvSpPr>
          <p:cNvPr id="29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zh-CN" altLang="en-US" noProof="0"/>
              <a:t>姓名</a:t>
            </a:r>
            <a:endParaRPr lang="zh-CN" altLang="en-US" noProof="0"/>
          </a:p>
          <a:p>
            <a:pPr lvl="0" rtl="0"/>
            <a:r>
              <a:rPr lang="zh-CN" altLang="en-US" noProof="0"/>
              <a:t>标题</a:t>
            </a:r>
            <a:endParaRPr lang="zh-CN" altLang="en-US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1 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>
            <a:lvl1pPr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6" name="内容占位符 2"/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pPr lvl="0" rtl="0"/>
            <a:r>
              <a:rPr lang="zh-CN" altLang="en-US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单击此处编辑母版文本样式</a:t>
            </a:r>
            <a:endParaRPr lang="zh-CN" altLang="en-US" sz="1600" noProof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7B9607E2-1792-430B-83C4-7847AB86840A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18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+mn-cs"/>
              </a:defRPr>
            </a:lvl1pPr>
          </a:lstStyle>
          <a:p>
            <a:pPr lvl="0" rtl="0"/>
            <a:r>
              <a:rPr lang="zh-CN" altLang="en-US" noProof="0"/>
              <a:t>单击此处添加标题</a:t>
            </a:r>
            <a:endParaRPr lang="zh-CN" altLang="en-US" noProof="0"/>
          </a:p>
        </p:txBody>
      </p:sp>
      <p:cxnSp>
        <p:nvCxnSpPr>
          <p:cNvPr id="3" name="直接连接符​​(S) 2"/>
          <p:cNvCxnSpPr/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fld id="{17FB6AD4-C6CD-449D-932A-F302A3235D78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 Light" panose="020B0502040204020203" pitchFamily="34" charset="-122"/>
          <a:ea typeface="Microsoft YaHei UI Light" panose="020B0502040204020203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2142" y="1741835"/>
            <a:ext cx="7332180" cy="2242441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4800" dirty="0"/>
              <a:t>用“心”呵护    让“心”阳光</a:t>
            </a:r>
            <a:br>
              <a:rPr lang="en-US" altLang="zh-CN" sz="4800" dirty="0"/>
            </a:br>
            <a:r>
              <a:rPr lang="en-US" altLang="zh-CN" sz="4800" dirty="0"/>
              <a:t>             </a:t>
            </a:r>
            <a:r>
              <a:rPr lang="en-US" altLang="zh-CN" sz="2800" dirty="0"/>
              <a:t>—10</a:t>
            </a:r>
            <a:r>
              <a:rPr lang="zh-CN" altLang="en-US" sz="2800" dirty="0"/>
              <a:t>月</a:t>
            </a:r>
            <a:r>
              <a:rPr lang="en-US" altLang="zh-CN" sz="2800" dirty="0"/>
              <a:t>10</a:t>
            </a:r>
            <a:r>
              <a:rPr lang="zh-CN" altLang="en-US" sz="2800" dirty="0"/>
              <a:t>日世界精神卫生日</a:t>
            </a:r>
            <a:endParaRPr lang="zh-CN" altLang="en-US" sz="2800" dirty="0"/>
          </a:p>
        </p:txBody>
      </p:sp>
      <p:pic>
        <p:nvPicPr>
          <p:cNvPr id="10" name="图片占位符 9" descr="摆在桌上，周边有叶子饰品的美容产品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9812" y="0"/>
            <a:ext cx="3791052" cy="572611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外化和角色外化</a:t>
            </a:r>
            <a:endParaRPr lang="zh-CN" altLang="en-US" sz="3200" dirty="0"/>
          </a:p>
        </p:txBody>
      </p:sp>
      <p:pic>
        <p:nvPicPr>
          <p:cNvPr id="20" name="图片占位符 19" descr="黄色花朵&#10;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498" y="2979794"/>
            <a:ext cx="3990352" cy="3872313"/>
          </a:xfrm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642318" y="1345014"/>
            <a:ext cx="4311531" cy="836633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外化：</a:t>
            </a:r>
            <a:r>
              <a:rPr lang="zh-CN" altLang="en-US" sz="2000" b="0" i="0" dirty="0">
                <a:solidFill>
                  <a:srgbClr val="121212"/>
                </a:solidFill>
                <a:effectLst/>
                <a:latin typeface="-apple-system"/>
              </a:rPr>
              <a:t>问题和人是分开的，问题是问题，人是人（所以不要否定自己）</a:t>
            </a:r>
            <a:endParaRPr lang="en-US" altLang="zh-CN" sz="2000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rtl="0">
              <a:buNone/>
            </a:pPr>
            <a:endParaRPr lang="en-US" altLang="zh-CN" sz="2000" b="0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角色外化：工作中，对你的“攻击”，不是对你，是对角色。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找出两样随手可得的物品，或一直随身带着的物品，或固定一个动作。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积极的解释风格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4020" y="793112"/>
            <a:ext cx="6010965" cy="795582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先来听个故事：书生赶考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。。。。。。。。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。。。。。。。。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1400" b="1" i="0" dirty="0">
                <a:solidFill>
                  <a:srgbClr val="121212"/>
                </a:solidFill>
                <a:effectLst/>
                <a:latin typeface="-apple-system"/>
              </a:rPr>
              <a:t>你的大脑就好比是一片土地，你给它播种什么，它就开什么花结什么果。</a:t>
            </a:r>
            <a:endParaRPr lang="en-US" altLang="zh-CN" sz="1400" b="1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积极心理学：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一个人是乐观还是悲观，不取决于发生了什么事情，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而取决于他对事情都解释。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积极的解释风格会造就一个积极、快乐、幸福的人，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  <p:pic>
        <p:nvPicPr>
          <p:cNvPr id="5" name="图片占位符 18" descr="绿色叶子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18242"/>
          <a:stretch>
            <a:fillRect/>
          </a:stretch>
        </p:blipFill>
        <p:spPr>
          <a:xfrm>
            <a:off x="534025" y="2979794"/>
            <a:ext cx="3686283" cy="387820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善待自己的内心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4020" y="793112"/>
            <a:ext cx="6010965" cy="795582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与“内心小孩”对话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每个人的内心，都有个小孩，他们或许是恐惧的，愤怒的，悲伤的，内疚的。。。。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案例：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那个在家里总是回避的丈夫和儿子，内心有个希望自己消失，想把自己藏起来的恐惧的小孩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对话练习：。。。。。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  <p:pic>
        <p:nvPicPr>
          <p:cNvPr id="6" name="图片占位符 12" descr="粉色花朵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4010"/>
          <a:stretch>
            <a:fillRect/>
          </a:stretch>
        </p:blipFill>
        <p:spPr>
          <a:xfrm>
            <a:off x="-1" y="3026535"/>
            <a:ext cx="3644721" cy="383146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善待自己的外表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4020" y="793112"/>
            <a:ext cx="6010965" cy="795582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关注你自己的外表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1400" b="1" i="0" dirty="0">
                <a:solidFill>
                  <a:srgbClr val="121212"/>
                </a:solidFill>
                <a:effectLst/>
                <a:latin typeface="-apple-system"/>
              </a:rPr>
              <a:t>让自爱通过习惯进入你的潜意识，无形中增强自信心。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  <p:pic>
        <p:nvPicPr>
          <p:cNvPr id="6" name="图片占位符 12" descr="粉色花朵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4010"/>
          <a:stretch>
            <a:fillRect/>
          </a:stretch>
        </p:blipFill>
        <p:spPr>
          <a:xfrm>
            <a:off x="-1" y="3026535"/>
            <a:ext cx="3644721" cy="383146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89763" y="719273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专注当下  让心安宁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32220" y="765544"/>
            <a:ext cx="3770222" cy="670914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生命最富有力量的一刻，就是当下！</a:t>
            </a:r>
            <a:endParaRPr lang="en-US" altLang="zh-CN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做任何事情时，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关注当下，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关注身体和感受。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>
          <a:xfrm>
            <a:off x="375883" y="3268935"/>
            <a:ext cx="3430573" cy="358317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2326" b="87907" l="44703" r="72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3" t="41579" r="26784" b="11228"/>
          <a:stretch>
            <a:fillRect/>
          </a:stretch>
        </p:blipFill>
        <p:spPr>
          <a:xfrm>
            <a:off x="1602202" y="4523244"/>
            <a:ext cx="2844879" cy="311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做好的倾听和陪伴者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026936" y="2979794"/>
            <a:ext cx="3770222" cy="670914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倾听 比建议重要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陪伴 是最好的疗愈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2" name="图片占位符 8" descr="放烟火的人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268" y="3333839"/>
            <a:ext cx="3682958" cy="35182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2956264" y="2426610"/>
            <a:ext cx="2194856" cy="733840"/>
          </a:xfrm>
        </p:spPr>
        <p:txBody>
          <a:bodyPr rtlCol="0"/>
          <a:lstStyle/>
          <a:p>
            <a:pPr rtl="0"/>
            <a:r>
              <a:rPr lang="en-US" altLang="zh-CN" dirty="0"/>
              <a:t>03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46886" y="2684903"/>
            <a:ext cx="6674802" cy="655320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dirty="0"/>
              <a:t>    画一画：你很有价值！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233844" y="-49961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4800" dirty="0"/>
              <a:t>价值强化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990850" y="1792173"/>
            <a:ext cx="7807541" cy="4473575"/>
          </a:xfrm>
        </p:spPr>
        <p:txBody>
          <a:bodyPr rtlCol="0">
            <a:normAutofit/>
          </a:bodyPr>
          <a:lstStyle/>
          <a:p>
            <a:r>
              <a:rPr lang="zh-C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请在白纸上画你工作中最有价值感的一个场景！</a:t>
            </a:r>
            <a:endParaRPr lang="zh-CN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rtl="0">
              <a:buNone/>
            </a:pPr>
            <a:endParaRPr lang="zh-CN" altLang="en-US" sz="16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  <p:pic>
        <p:nvPicPr>
          <p:cNvPr id="5" name="图片占位符 12" descr="木板上的心形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r="10827"/>
          <a:stretch>
            <a:fillRect/>
          </a:stretch>
        </p:blipFill>
        <p:spPr>
          <a:xfrm>
            <a:off x="1028700" y="3543300"/>
            <a:ext cx="3924300" cy="3314700"/>
          </a:xfr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endParaRPr lang="zh-CN" altLang="en-US" sz="24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cs typeface="Biome Light" panose="020B0303030204020804" pitchFamily="34" charset="0"/>
              </a:rPr>
              <a:t>谢谢！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CN" altLang="en-US" sz="24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zh-CN" altLang="en-US" sz="1600" dirty="0">
              <a:solidFill>
                <a:schemeClr val="accent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pic>
        <p:nvPicPr>
          <p:cNvPr id="13" name="图片占位符 12" descr="各种脸部美容产品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 descr="洗脸的女士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3543302"/>
            <a:ext cx="4953000" cy="2849562"/>
          </a:xfrm>
        </p:spPr>
      </p:pic>
      <p:sp>
        <p:nvSpPr>
          <p:cNvPr id="23" name="日期占位符 22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B5A43A9D-BDF6-47D9-9646-36AEA590C22A}" type="datetime1">
              <a:rPr lang="zh-CN" altLang="en-US" smtClean="0"/>
            </a:fld>
            <a:endParaRPr lang="zh-CN" altLang="en-US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11" y="0"/>
            <a:ext cx="3661441" cy="6858000"/>
          </a:xfrm>
          <a:prstGeom prst="rect">
            <a:avLst/>
          </a:prstGeom>
        </p:spPr>
      </p:pic>
      <p:pic>
        <p:nvPicPr>
          <p:cNvPr id="6" name="图片 5" descr="文本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63" y="-45076"/>
            <a:ext cx="3609474" cy="6858000"/>
          </a:xfrm>
          <a:prstGeom prst="rect">
            <a:avLst/>
          </a:prstGeom>
        </p:spPr>
      </p:pic>
      <p:pic>
        <p:nvPicPr>
          <p:cNvPr id="8" name="图片 7" descr="文本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38" y="-45076"/>
            <a:ext cx="36094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50" y="0"/>
            <a:ext cx="3609474" cy="6858000"/>
          </a:xfrm>
          <a:prstGeom prst="rect">
            <a:avLst/>
          </a:prstGeom>
        </p:spPr>
      </p:pic>
      <p:pic>
        <p:nvPicPr>
          <p:cNvPr id="7" name="图片 6" descr="文本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104" y="57955"/>
            <a:ext cx="3609474" cy="6858000"/>
          </a:xfrm>
          <a:prstGeom prst="rect">
            <a:avLst/>
          </a:prstGeom>
        </p:spPr>
      </p:pic>
      <p:pic>
        <p:nvPicPr>
          <p:cNvPr id="10" name="图片 9" descr="文本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08" y="57955"/>
            <a:ext cx="36094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6837618" y="1727942"/>
            <a:ext cx="4637696" cy="611024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/>
              <a:t>01 </a:t>
            </a:r>
            <a:r>
              <a:rPr lang="zh-CN" altLang="en-US" dirty="0"/>
              <a:t>身体知道答案</a:t>
            </a:r>
            <a:endParaRPr lang="zh-CN" altLang="en-US" dirty="0"/>
          </a:p>
          <a:p>
            <a:pPr rtl="0"/>
            <a:r>
              <a:rPr lang="en-US" altLang="zh-CN" dirty="0"/>
              <a:t>02 </a:t>
            </a:r>
            <a:r>
              <a:rPr lang="zh-CN" altLang="en-US" dirty="0"/>
              <a:t>积极的解释风格</a:t>
            </a:r>
            <a:endParaRPr lang="en-US" altLang="zh-CN" dirty="0"/>
          </a:p>
          <a:p>
            <a:pPr rtl="0"/>
            <a:r>
              <a:rPr lang="en-US" altLang="zh-CN" dirty="0"/>
              <a:t>03 </a:t>
            </a:r>
            <a:r>
              <a:rPr lang="zh-CN" altLang="en-US" dirty="0"/>
              <a:t>善待自己的内心和外表</a:t>
            </a:r>
            <a:endParaRPr lang="en-US" altLang="zh-CN" dirty="0"/>
          </a:p>
          <a:p>
            <a:pPr rtl="0"/>
            <a:r>
              <a:rPr lang="en-US" altLang="zh-CN" dirty="0"/>
              <a:t>04 </a:t>
            </a:r>
            <a:r>
              <a:rPr lang="zh-CN" altLang="en-US" dirty="0"/>
              <a:t>专注当下，让心安宁</a:t>
            </a:r>
            <a:endParaRPr lang="en-US" altLang="zh-CN" dirty="0"/>
          </a:p>
          <a:p>
            <a:pPr rtl="0"/>
            <a:r>
              <a:rPr lang="en-US" altLang="zh-CN" dirty="0"/>
              <a:t>05</a:t>
            </a:r>
            <a:r>
              <a:rPr lang="zh-CN" altLang="en-US" dirty="0"/>
              <a:t> 做好的倾听者和陪伴者</a:t>
            </a:r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FD3C0C77-0DE6-45D5-8DED-FC626B1469D6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  <p:pic>
        <p:nvPicPr>
          <p:cNvPr id="4" name="图片占位符 10" descr="木头上的绿植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70" y="2714021"/>
            <a:ext cx="5568334" cy="41380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01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CN" altLang="en-US" dirty="0"/>
              <a:t>      身体知道答案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31393" y="752743"/>
            <a:ext cx="4081117" cy="2676257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身体知道答案</a:t>
            </a:r>
            <a:br>
              <a:rPr lang="en-US" altLang="zh-CN" sz="3200" dirty="0"/>
            </a:br>
            <a:br>
              <a:rPr lang="en-US" altLang="zh-CN" sz="2200" dirty="0"/>
            </a:br>
            <a:r>
              <a:rPr lang="zh-CN" altLang="en-US" sz="2000" dirty="0"/>
              <a:t>身体上每一个称为“病”的东西，</a:t>
            </a:r>
            <a:br>
              <a:rPr lang="en-US" altLang="zh-CN" sz="2000" dirty="0"/>
            </a:br>
            <a:r>
              <a:rPr lang="zh-CN" altLang="en-US" sz="2000" dirty="0"/>
              <a:t>都是我们自己创造出来的！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007934" y="545408"/>
            <a:ext cx="5603360" cy="6216897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头痛：否定自己，自我批判，恐惧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耳鸣：拒绝聆听，固执，内在的冲突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脖子僵硬：固执、拒绝看问题的另一面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喉咙痛：无法表达自己，忍受着愤怒、压抑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神经衰弱：自我中心，焦虑、不能沟通达到目的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失眠：恐惧，不信任，内疚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心脏问题：缺乏喜悦，长期紧张和压力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肺：忧郁、悲伤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肝：愤怒，抱怨、感觉很糟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胃：惧怕，不确定的恐惧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肠道：不安全感，不能放下过去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6" name="图片占位符 14" descr="茶杯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5" b="21625"/>
          <a:stretch>
            <a:fillRect/>
          </a:stretch>
        </p:blipFill>
        <p:spPr>
          <a:xfrm>
            <a:off x="467015" y="3636335"/>
            <a:ext cx="3259254" cy="32157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50371" y="545408"/>
            <a:ext cx="3924300" cy="243438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3200" dirty="0"/>
              <a:t>身体知道答案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5714020" y="329609"/>
            <a:ext cx="6477980" cy="670914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肾：批判、失望、失败、羞愧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便秘：吝啬，被困在过去情结里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月经问题：排斥自己女性身份，内疚恐惧、不喜欢自己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肩背：背负生活的重担、无助、需要支持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痛风：支配的需要，没耐性、愤怒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皮肤问题：自我保护，处于威胁中的焦虑、恐惧，或讨厌某些事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过敏：讨厌某人，否定自己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厌食：否定自己，自我排斥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  <a:p>
            <a:pPr marL="0" indent="0" rtl="0">
              <a:buNone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cs typeface="Biome Light" panose="020B0303030204020804" pitchFamily="34" charset="0"/>
              </a:rPr>
              <a:t>体重过重：敏感、恐惧、需要保护、逃避和掩饰、自我否定</a:t>
            </a:r>
            <a:endParaRPr lang="en-US" altLang="zh-CN" sz="2000" dirty="0">
              <a:solidFill>
                <a:schemeClr val="tx2">
                  <a:lumMod val="50000"/>
                </a:schemeClr>
              </a:solidFill>
              <a:cs typeface="Biome Light" panose="020B0303030204020804" pitchFamily="34" charset="0"/>
            </a:endParaRPr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99AC84F-C028-4DD7-B193-C2BDB78F7735}" type="datetime1">
              <a:rPr lang="zh-CN" altLang="en-US" smtClean="0"/>
            </a:fld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5" name="图片占位符 16" descr="纸杯蛋糕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6" b="22046"/>
          <a:stretch>
            <a:fillRect/>
          </a:stretch>
        </p:blipFill>
        <p:spPr>
          <a:xfrm>
            <a:off x="370985" y="2884101"/>
            <a:ext cx="3520531" cy="38782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2956264" y="2426610"/>
            <a:ext cx="2194856" cy="733840"/>
          </a:xfrm>
        </p:spPr>
        <p:txBody>
          <a:bodyPr rtlCol="0"/>
          <a:lstStyle/>
          <a:p>
            <a:pPr rtl="0"/>
            <a:r>
              <a:rPr lang="en-US" altLang="zh-CN" dirty="0"/>
              <a:t>02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46886" y="2684903"/>
            <a:ext cx="6674802" cy="655320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dirty="0"/>
              <a:t>    压力调节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占位符 57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02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外化和角色外化</a:t>
            </a:r>
            <a:endParaRPr lang="en-US" altLang="zh-CN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积极解释风格</a:t>
            </a:r>
            <a:endParaRPr lang="en-US" altLang="zh-CN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善待内心和外表</a:t>
            </a:r>
            <a:endParaRPr lang="en-US" altLang="zh-CN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7239069" y="2718405"/>
            <a:ext cx="2304176" cy="711200"/>
          </a:xfrm>
        </p:spPr>
        <p:txBody>
          <a:bodyPr rtlCol="0"/>
          <a:lstStyle/>
          <a:p>
            <a:pPr rtl="0"/>
            <a:r>
              <a:rPr lang="zh-CN" altLang="en-US" dirty="0"/>
              <a:t>专注当下让心安宁</a:t>
            </a:r>
            <a:endParaRPr lang="en-US" altLang="zh-CN" dirty="0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20"/>
          </p:nvPr>
        </p:nvSpPr>
        <p:spPr>
          <a:xfrm>
            <a:off x="9304020" y="2718405"/>
            <a:ext cx="2608938" cy="711200"/>
          </a:xfrm>
        </p:spPr>
        <p:txBody>
          <a:bodyPr rtlCol="0"/>
          <a:lstStyle/>
          <a:p>
            <a:pPr rtl="0"/>
            <a:r>
              <a:rPr lang="zh-CN" altLang="en-US" dirty="0"/>
              <a:t>做好的倾听者和陪伴者</a:t>
            </a:r>
            <a:endParaRPr lang="en-US" altLang="zh-CN" dirty="0"/>
          </a:p>
        </p:txBody>
      </p:sp>
      <p:pic>
        <p:nvPicPr>
          <p:cNvPr id="16" name="图片占位符 15" descr="肖像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 descr="肖像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 descr="肖像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 descr="肖像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图片占位符 28" descr="肖像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6" name="日期占位符 35"/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C5AF81AA-0D31-4B21-B348-00B2AE3D3D51}" type="datetime1">
              <a:rPr lang="zh-CN" altLang="en-US" smtClean="0"/>
            </a:fld>
            <a:endParaRPr lang="zh-CN" altLang="en-US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{93AF7467-160C-4AB6-8F8F-8CD1F62BE0F7}tf16411245_win32</Template>
  <TotalTime>0</TotalTime>
  <Words>1042</Words>
  <Application>WPS 演示</Application>
  <PresentationFormat>宽屏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Microsoft YaHei UI Light</vt:lpstr>
      <vt:lpstr>Biome Light</vt:lpstr>
      <vt:lpstr>Yu Gothic Light</vt:lpstr>
      <vt:lpstr>Microsoft YaHei UI</vt:lpstr>
      <vt:lpstr>-apple-system</vt:lpstr>
      <vt:lpstr>微软雅黑</vt:lpstr>
      <vt:lpstr>Arial Unicode MS</vt:lpstr>
      <vt:lpstr>Segoe Print</vt:lpstr>
      <vt:lpstr>Office 主题</vt:lpstr>
      <vt:lpstr>用“心”呵护    让“心”阳光              —10月10日世界精神卫生日</vt:lpstr>
      <vt:lpstr>PowerPoint 演示文稿</vt:lpstr>
      <vt:lpstr>PowerPoint 演示文稿</vt:lpstr>
      <vt:lpstr>PowerPoint 演示文稿</vt:lpstr>
      <vt:lpstr>      身体知道答案</vt:lpstr>
      <vt:lpstr>身体知道答案  身体上每一个称为“病”的东西， 都是我们自己创造出来的！</vt:lpstr>
      <vt:lpstr>身体知道答案</vt:lpstr>
      <vt:lpstr>    压力调节</vt:lpstr>
      <vt:lpstr>PowerPoint 演示文稿</vt:lpstr>
      <vt:lpstr>外化和角色外化</vt:lpstr>
      <vt:lpstr>积极的解释风格</vt:lpstr>
      <vt:lpstr>善待自己的内心</vt:lpstr>
      <vt:lpstr>善待自己的外表</vt:lpstr>
      <vt:lpstr>专注当下  让心安宁</vt:lpstr>
      <vt:lpstr>做好的倾听和陪伴者</vt:lpstr>
      <vt:lpstr>    画一画：你很有价值！</vt:lpstr>
      <vt:lpstr>价值强化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年度审核</dc:title>
  <dc:creator>夏 amy</dc:creator>
  <cp:lastModifiedBy>Administrator</cp:lastModifiedBy>
  <cp:revision>9</cp:revision>
  <dcterms:created xsi:type="dcterms:W3CDTF">2022-09-28T15:57:00Z</dcterms:created>
  <dcterms:modified xsi:type="dcterms:W3CDTF">2023-07-07T03:15:31Z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2052-11.1.0.9021</vt:lpwstr>
  </property>
</Properties>
</file>